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4" r:id="rId1"/>
  </p:sldMasterIdLst>
  <p:sldIdLst>
    <p:sldId id="257" r:id="rId2"/>
    <p:sldId id="258" r:id="rId3"/>
    <p:sldId id="259" r:id="rId4"/>
    <p:sldId id="260" r:id="rId5"/>
    <p:sldId id="267" r:id="rId6"/>
    <p:sldId id="268" r:id="rId7"/>
    <p:sldId id="271" r:id="rId8"/>
    <p:sldId id="272" r:id="rId9"/>
    <p:sldId id="269" r:id="rId10"/>
    <p:sldId id="270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pPr>
              <a:defRPr/>
            </a:pPr>
            <a:fld id="{C93B96E4-FA5B-48CF-96BB-1EFBE4B6DFBE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01.04.2021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pPr>
              <a:defRPr/>
            </a:pPr>
            <a:fld id="{B2D3D2C5-5105-45B9-BE1E-93D665AC283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2914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914D87-FFF4-4C62-B5DB-1852D93B0467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01.04.2021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B1585F-DB9B-4D99-A66D-197C10A86E91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213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914D87-FFF4-4C62-B5DB-1852D93B0467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01.04.2021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B1585F-DB9B-4D99-A66D-197C10A86E91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8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914D87-FFF4-4C62-B5DB-1852D93B0467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01.04.2021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B1585F-DB9B-4D99-A66D-197C10A86E91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41592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914D87-FFF4-4C62-B5DB-1852D93B0467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01.04.2021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B1585F-DB9B-4D99-A66D-197C10A86E91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2441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914D87-FFF4-4C62-B5DB-1852D93B0467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01.04.2021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B1585F-DB9B-4D99-A66D-197C10A86E91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5535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914D87-FFF4-4C62-B5DB-1852D93B0467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01.04.2021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B1585F-DB9B-4D99-A66D-197C10A86E91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5779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E0B3A1-6124-4F52-BD36-FEDDEC514C41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01.04.2021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8CEB76-69F2-4291-8419-5D9393C08FA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82209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AB6689-2853-4ECD-B153-8EBD5D550FE4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01.04.2021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DF27CD-9EC1-4F3E-BDA4-95620B99078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9046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7C32B9-1764-4394-8C48-3FEF92D70738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01.04.2021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6DA5CE-D975-40DF-9B15-EE2B4E5D124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5590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66E022-10BE-4D34-8F89-B922FF84C926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01.04.2021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D8A61D-EA82-4109-BEC1-38950F94170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3681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DE58F9-3C60-469C-9F4F-410299370A77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01.04.2021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01AEA8-7DD2-4A2E-85FD-1D133D145AB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43755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EAFC28-4B56-42C1-9159-95B41A57BF29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01.04.2021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4FB37D-715E-446D-B2F1-A5AAF273E61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882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74C3BE-A1E7-4B2A-BC70-10732BF2B8F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01.04.2021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CA2911-6FB6-4E2F-BF59-BC5DEDE4FE1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6735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0D81BB-D8B8-4E6B-AD60-D08573375BD7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01.04.2021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46FB3F-D087-4305-AFC8-3B978133BF1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9687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313EA0-1AA2-45D0-A923-F87E0C8F07B2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01.04.2021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BB585F-AAE8-4A43-B213-75C369D80F0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3686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276F90-2EB2-44A2-8769-8C61310E08DB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01.04.2021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66104-DD4E-4207-8863-160C114D74D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76618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E8914D87-FFF4-4C62-B5DB-1852D93B0467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01.04.2021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B1585F-DB9B-4D99-A66D-197C10A86E91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99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  <p:sldLayoutId id="2147483898" r:id="rId14"/>
    <p:sldLayoutId id="2147483899" r:id="rId15"/>
    <p:sldLayoutId id="2147483900" r:id="rId16"/>
    <p:sldLayoutId id="214748390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1"/>
          <p:cNvSpPr>
            <a:spLocks noChangeArrowheads="1"/>
          </p:cNvSpPr>
          <p:nvPr/>
        </p:nvSpPr>
        <p:spPr bwMode="auto">
          <a:xfrm>
            <a:off x="3287714" y="2351088"/>
            <a:ext cx="6173787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Антинаркотический  проект «SaMoSтоятельные Дети»</a:t>
            </a:r>
          </a:p>
        </p:txBody>
      </p:sp>
      <p:sp>
        <p:nvSpPr>
          <p:cNvPr id="6147" name="Прямоугольник 2"/>
          <p:cNvSpPr>
            <a:spLocks noChangeArrowheads="1"/>
          </p:cNvSpPr>
          <p:nvPr/>
        </p:nvSpPr>
        <p:spPr bwMode="auto">
          <a:xfrm>
            <a:off x="3827463" y="766763"/>
            <a:ext cx="457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МБОУ «Школа №85»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Ново-Савиновского района г.Казани</a:t>
            </a:r>
          </a:p>
        </p:txBody>
      </p:sp>
      <p:sp>
        <p:nvSpPr>
          <p:cNvPr id="6148" name="Прямоугольник 3"/>
          <p:cNvSpPr>
            <a:spLocks noChangeArrowheads="1"/>
          </p:cNvSpPr>
          <p:nvPr/>
        </p:nvSpPr>
        <p:spPr bwMode="auto">
          <a:xfrm>
            <a:off x="5484813" y="4149725"/>
            <a:ext cx="45720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Руководитель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педагог-психолог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Штатнова Юлия Дмитриевна</a:t>
            </a:r>
          </a:p>
        </p:txBody>
      </p:sp>
      <p:sp>
        <p:nvSpPr>
          <p:cNvPr id="6149" name="Прямоугольник 4"/>
          <p:cNvSpPr>
            <a:spLocks noChangeArrowheads="1"/>
          </p:cNvSpPr>
          <p:nvPr/>
        </p:nvSpPr>
        <p:spPr bwMode="auto">
          <a:xfrm>
            <a:off x="3719513" y="5724525"/>
            <a:ext cx="4572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2020-2021 </a:t>
            </a:r>
            <a:r>
              <a:rPr lang="ru-RU" altLang="ru-RU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уч.год</a:t>
            </a:r>
            <a:endParaRPr lang="ru-RU" alt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60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88" y="335014"/>
            <a:ext cx="4513246" cy="601766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372248" y="2151322"/>
            <a:ext cx="44850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акции является популяризация активного и здорового способов организации детского досуга. 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1-6 классов школы №85 провели зимние мероприятия на пришкольной территории.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Были устроены спортивные старты и забеги на лыжах.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06487" y="933651"/>
            <a:ext cx="54090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«Яркая, здоровая зимушка-зима»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746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1264" y="687585"/>
            <a:ext cx="1128080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28-31 августа 2020 года отряд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Luck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 проекта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SаМоSтоятельные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дети» принял участие в республиканской антиалкогольной акции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«Мы за здоровую Россию» </a:t>
            </a: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Ученики школы № 85 приняли участие в онлайн семинаре, на котором мы обсудили важные темы: «Если ты хочешь быть сильным и красивым, а главное здоровым, воздержись от употребления алкогольных напитков», «умей сказать НЕТ!»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516" y="2824540"/>
            <a:ext cx="5958038" cy="337894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695974" y="2978429"/>
            <a:ext cx="40746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странице проекта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SаМоSтоятельные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дети», отряда школы №85 были размещены видеоматериалы Команды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Позновалова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«Опасное погружение».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613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64" y="495563"/>
            <a:ext cx="4779380" cy="591448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86939" y="1229489"/>
            <a:ext cx="6096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18-19 сентября 2020 года отряд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Luck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 проекта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SаМоSтоятельные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дети» принял участие в республиканской антиалкогольной акции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«Поделись улыбкой»</a:t>
            </a: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Ученики школы № 85 приняли участие в подготовке рекламного раздаточного материала на антинаркотическую, антиалкогольную тему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стикеров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ввиде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улыбки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смайла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Целью акции был призыв вести здоровый образ жизни. Рекламный материал был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ученикам школы №85 с посылом «Быть здоровым здорово!»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107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9709" y="736135"/>
            <a:ext cx="78305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республиканского антинаркотического проекта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SаMоSтоятельные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Дети» учащиеся школы №85 12-13 октября 2020 приняли участие в акции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«Здоровая пробежка»</a:t>
            </a: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участников проекта была проведена пробежка с призывами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лозунгами про ЗОЖ.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099" y="2501872"/>
            <a:ext cx="3580598" cy="35716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506" y="1126156"/>
            <a:ext cx="3348560" cy="494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938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970" y="1169899"/>
            <a:ext cx="6044398" cy="519741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91940" y="462013"/>
            <a:ext cx="104947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23-25 ноября 2020 года отряд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Luck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школы №85  проекта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SаМоSтоятельные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дети» принял участие в республиканской акции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«Здоровая мама- здоровый ребенок».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085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163" y="933650"/>
            <a:ext cx="3794681" cy="50580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123" y="2872873"/>
            <a:ext cx="3589422" cy="358942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526844" y="770021"/>
            <a:ext cx="744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Члены отряда за работой над плакатом при подготовке к акции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«Здоровая мама-здоровый ребенок»,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вложив в него очень важную тему: «Здоровье ребенка зависит от здоровья своего родителя»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как важно придерживаться ЗОЖ, заниматься спортом и ответственно подходить к своему здоровью, и воспитывать это в детях.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735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3440" y="409149"/>
            <a:ext cx="1043699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 по 4 декабря 2020 года  была проведена республиканская акция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«Количество свечек зависит от тебя»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Члены отряда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Luck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и другие ученики школы № 85 приняли участие в акции,  приуроченной к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Международному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дню борьбы со СПИДом.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7205" y="1224757"/>
            <a:ext cx="7037351" cy="527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298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29232" y="433757"/>
            <a:ext cx="44898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«Количество свечек зависит от тебя»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882" y="948581"/>
            <a:ext cx="7635385" cy="572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2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1" y="522518"/>
            <a:ext cx="3765080" cy="5647620"/>
          </a:xfrm>
          <a:prstGeom prst="rect">
            <a:avLst/>
          </a:prstGeom>
        </p:spPr>
      </p:pic>
      <p:pic>
        <p:nvPicPr>
          <p:cNvPr id="3" name="зимушка зим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rot="5400000">
            <a:off x="7625756" y="2734238"/>
            <a:ext cx="4665843" cy="256621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96601" y="522518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республиканского антинаркотического проекта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SаMоSтоятельные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Дети» школа №85 приняла участие в акции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«Яркая, здоровая зимушка-зима»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2020-2021 учебном году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11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TM02900743[[fn=Натуральные материалы]]</Template>
  <TotalTime>103</TotalTime>
  <Words>420</Words>
  <Application>Microsoft Office PowerPoint</Application>
  <PresentationFormat>Широкоэкранный</PresentationFormat>
  <Paragraphs>36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11</cp:revision>
  <dcterms:created xsi:type="dcterms:W3CDTF">2021-04-01T08:02:14Z</dcterms:created>
  <dcterms:modified xsi:type="dcterms:W3CDTF">2021-04-01T10:29:18Z</dcterms:modified>
</cp:coreProperties>
</file>